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56" r:id="rId2"/>
    <p:sldId id="270" r:id="rId3"/>
    <p:sldId id="271" r:id="rId4"/>
    <p:sldId id="272" r:id="rId5"/>
    <p:sldId id="274" r:id="rId6"/>
    <p:sldId id="273" r:id="rId7"/>
    <p:sldId id="275" r:id="rId8"/>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39C"/>
    <a:srgbClr val="1B2E6B"/>
    <a:srgbClr val="0D3979"/>
    <a:srgbClr val="103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29" autoAdjust="0"/>
  </p:normalViewPr>
  <p:slideViewPr>
    <p:cSldViewPr>
      <p:cViewPr>
        <p:scale>
          <a:sx n="80" d="100"/>
          <a:sy n="80" d="100"/>
        </p:scale>
        <p:origin x="-540" y="-21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1A9A8-3ECA-4B7E-B0C2-33D71E11AD11}" type="datetimeFigureOut">
              <a:rPr lang="en-US" smtClean="0"/>
              <a:t>3/12/2012</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25AA5-EC80-4ED7-8CFD-84481897DB82}" type="slidenum">
              <a:rPr lang="en-US" smtClean="0"/>
              <a:t>‹#›</a:t>
            </a:fld>
            <a:endParaRPr lang="en-US"/>
          </a:p>
        </p:txBody>
      </p:sp>
    </p:spTree>
    <p:extLst>
      <p:ext uri="{BB962C8B-B14F-4D97-AF65-F5344CB8AC3E}">
        <p14:creationId xmlns:p14="http://schemas.microsoft.com/office/powerpoint/2010/main" val="202352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E58B1-1F06-440B-A100-C42B7FBB8C0B}"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0292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A5776-A8ED-41C4-94AA-1640EE954463}"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41637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B4BAE-9280-4689-9470-5F074483190F}"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04962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67307-4E1C-4BA5-9D60-4D142485C7F9}"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91481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CD750-5B4B-4F90-8266-2E7E3BCACD86}"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71712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6F22F5-E517-4086-A46C-D362B26DFBF7}"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40681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FE1E8-1DB8-4F6A-A76E-5C0C326C880B}" type="datetime1">
              <a:rPr lang="en-US" smtClean="0"/>
              <a:t>3/12/2012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55273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F991C-11C9-485A-9CE2-65A14B1837F5}" type="datetime1">
              <a:rPr lang="en-US" smtClean="0"/>
              <a:t>3/12/2012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75958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33C44-2652-469B-9791-691A80FFE0BC}" type="datetime1">
              <a:rPr lang="en-US" smtClean="0"/>
              <a:t>3/12/2012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35560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693A0-2F8A-4313-AC1F-D9D67A0B3706}"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62001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FB04D-FA34-4D0E-AEBD-76197C7526DA}"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4594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C354962-E06E-4058-A059-25C987B09B34}" type="datetime1">
              <a:rPr lang="en-US" smtClean="0"/>
              <a:t>3/12/2012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1EE336-B501-4A1F-B03F-3B06E1EFA21F}" type="slidenum">
              <a:rPr lang="en-US" smtClean="0"/>
              <a:t>‹#›</a:t>
            </a:fld>
            <a:endParaRPr lang="en-US"/>
          </a:p>
        </p:txBody>
      </p:sp>
    </p:spTree>
    <p:extLst>
      <p:ext uri="{BB962C8B-B14F-4D97-AF65-F5344CB8AC3E}">
        <p14:creationId xmlns:p14="http://schemas.microsoft.com/office/powerpoint/2010/main" val="262913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admin.exchangedefende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ebshare.exchangedefender.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86400" y="7924800"/>
            <a:ext cx="1295400" cy="762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539C"/>
              </a:solidFill>
            </a:endParaRPr>
          </a:p>
        </p:txBody>
      </p:sp>
      <p:sp>
        <p:nvSpPr>
          <p:cNvPr id="13" name="TextBox 12"/>
          <p:cNvSpPr txBox="1"/>
          <p:nvPr/>
        </p:nvSpPr>
        <p:spPr>
          <a:xfrm>
            <a:off x="457200" y="3028890"/>
            <a:ext cx="4267200" cy="461665"/>
          </a:xfrm>
          <a:prstGeom prst="rect">
            <a:avLst/>
          </a:prstGeom>
          <a:noFill/>
        </p:spPr>
        <p:txBody>
          <a:bodyPr wrap="square" rtlCol="0">
            <a:spAutoFit/>
          </a:bodyPr>
          <a:lstStyle/>
          <a:p>
            <a:r>
              <a:rPr lang="en-US" sz="2400" spc="-150" dirty="0" smtClean="0">
                <a:solidFill>
                  <a:schemeClr val="bg1">
                    <a:lumMod val="50000"/>
                  </a:schemeClr>
                </a:solidFill>
                <a:latin typeface="Arial" pitchFamily="34" charset="0"/>
                <a:ea typeface="Tahoma" pitchFamily="34" charset="0"/>
                <a:cs typeface="Arial" pitchFamily="34" charset="0"/>
              </a:rPr>
              <a:t>Web File Sharing</a:t>
            </a:r>
            <a:endParaRPr lang="en-US" sz="2400" spc="-150" dirty="0">
              <a:solidFill>
                <a:schemeClr val="bg1">
                  <a:lumMod val="50000"/>
                </a:schemeClr>
              </a:solidFill>
              <a:latin typeface="Arial" pitchFamily="34" charset="0"/>
              <a:ea typeface="Tahoma"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13" y="2590607"/>
            <a:ext cx="3230887" cy="609601"/>
          </a:xfrm>
          <a:prstGeom prst="rect">
            <a:avLst/>
          </a:prstGeom>
        </p:spPr>
      </p:pic>
    </p:spTree>
    <p:extLst>
      <p:ext uri="{BB962C8B-B14F-4D97-AF65-F5344CB8AC3E}">
        <p14:creationId xmlns:p14="http://schemas.microsoft.com/office/powerpoint/2010/main" val="576442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1107996"/>
          </a:xfrm>
          <a:prstGeom prst="rect">
            <a:avLst/>
          </a:prstGeom>
          <a:noFill/>
        </p:spPr>
        <p:txBody>
          <a:bodyPr wrap="square" rtlCol="0">
            <a:spAutoFit/>
          </a:bodyPr>
          <a:lstStyle/>
          <a:p>
            <a:r>
              <a:rPr lang="en-US" sz="1100" dirty="0"/>
              <a:t>Web File Sharing from ExchangeDefender will allow clients to securely share files using their ExchangeDefender login. Partners can configure and manage the quotas and file restrictions through their ExchangeDefender Service Provider Portal</a:t>
            </a:r>
            <a:r>
              <a:rPr lang="en-US" sz="1100" dirty="0" smtClean="0"/>
              <a:t>.</a:t>
            </a:r>
          </a:p>
          <a:p>
            <a:endParaRPr lang="en-US" sz="1100" dirty="0"/>
          </a:p>
          <a:p>
            <a:r>
              <a:rPr lang="en-US" sz="1100" dirty="0" smtClean="0"/>
              <a:t>This guide will take you step by step on how to properly set up and use the Web File Sharing feature of ExchangeDefender. </a:t>
            </a: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2</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Introduction</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3161228"/>
            <a:ext cx="5943600" cy="3647152"/>
          </a:xfrm>
          <a:prstGeom prst="rect">
            <a:avLst/>
          </a:prstGeom>
          <a:noFill/>
        </p:spPr>
        <p:txBody>
          <a:bodyPr wrap="square" rtlCol="0">
            <a:spAutoFit/>
          </a:bodyPr>
          <a:lstStyle/>
          <a:p>
            <a:r>
              <a:rPr lang="en-US" sz="1100" b="1" dirty="0"/>
              <a:t>1.</a:t>
            </a:r>
            <a:r>
              <a:rPr lang="en-US" sz="1100" dirty="0"/>
              <a:t> Please login to your Service Provider account in the (</a:t>
            </a:r>
            <a:r>
              <a:rPr lang="en-US" sz="1100" dirty="0">
                <a:hlinkClick r:id="rId4"/>
              </a:rPr>
              <a:t>ExchangeDefender Admin Portal</a:t>
            </a:r>
            <a:r>
              <a:rPr lang="en-US" sz="1100" dirty="0"/>
              <a:t>) with your </a:t>
            </a:r>
            <a:r>
              <a:rPr lang="en-US" sz="1100" i="1" dirty="0"/>
              <a:t>email address</a:t>
            </a:r>
            <a:r>
              <a:rPr lang="en-US" sz="1100" dirty="0"/>
              <a:t> and </a:t>
            </a:r>
            <a:r>
              <a:rPr lang="en-US" sz="1100" i="1" dirty="0"/>
              <a:t>password</a:t>
            </a:r>
            <a:r>
              <a:rPr lang="en-US" sz="1100" dirty="0"/>
              <a:t>.</a:t>
            </a:r>
          </a:p>
          <a:p>
            <a:r>
              <a:rPr lang="en-US" sz="1100" dirty="0"/>
              <a:t> </a:t>
            </a:r>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dirty="0"/>
              <a:t/>
            </a:r>
            <a:br>
              <a:rPr lang="en-US" sz="1100" dirty="0"/>
            </a:br>
            <a:r>
              <a:rPr lang="en-US" sz="1100" dirty="0"/>
              <a:t/>
            </a:r>
            <a:br>
              <a:rPr lang="en-US" sz="1100" dirty="0"/>
            </a:br>
            <a:endParaRPr lang="en-US" sz="1100" dirty="0" smtClean="0"/>
          </a:p>
          <a:p>
            <a:r>
              <a:rPr lang="en-US" sz="1100" b="1" dirty="0" smtClean="0"/>
              <a:t>2</a:t>
            </a:r>
            <a:r>
              <a:rPr lang="en-US" sz="1100" b="1" dirty="0"/>
              <a:t>.</a:t>
            </a:r>
            <a:r>
              <a:rPr lang="en-US" sz="1100" dirty="0"/>
              <a:t> Click Management on the top navigation bar</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r>
              <a:rPr lang="en-US" sz="1100" dirty="0"/>
              <a:t> </a:t>
            </a:r>
            <a:r>
              <a:rPr lang="en-US" sz="1100" dirty="0"/>
              <a:t/>
            </a:r>
            <a:br>
              <a:rPr lang="en-US" sz="1100" dirty="0"/>
            </a:br>
            <a:r>
              <a:rPr lang="en-US" sz="1100" dirty="0"/>
              <a:t/>
            </a:r>
            <a:br>
              <a:rPr lang="en-US" sz="1100" dirty="0"/>
            </a:br>
            <a:r>
              <a:rPr lang="en-US" sz="1100" b="1" dirty="0"/>
              <a:t>3.</a:t>
            </a:r>
            <a:r>
              <a:rPr lang="en-US" sz="1100" dirty="0"/>
              <a:t> Select Login as Administrator in the action selection box.</a:t>
            </a:r>
          </a:p>
        </p:txBody>
      </p:sp>
      <p:sp>
        <p:nvSpPr>
          <p:cNvPr id="11" name="TextBox 10"/>
          <p:cNvSpPr txBox="1"/>
          <p:nvPr/>
        </p:nvSpPr>
        <p:spPr>
          <a:xfrm>
            <a:off x="457200" y="27432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Configure Web File Sharing Settings</a:t>
            </a:r>
            <a:endParaRPr lang="en-US" sz="1600" b="1" dirty="0">
              <a:solidFill>
                <a:srgbClr val="10539C"/>
              </a:solidFill>
              <a:latin typeface="Cambria" pitchFamily="18" charset="0"/>
              <a:cs typeface="Arial" pitchFamily="34" charset="0"/>
            </a:endParaRPr>
          </a:p>
        </p:txBody>
      </p:sp>
      <p:cxnSp>
        <p:nvCxnSpPr>
          <p:cNvPr id="14" name="Straight Connector 13"/>
          <p:cNvCxnSpPr/>
          <p:nvPr/>
        </p:nvCxnSpPr>
        <p:spPr>
          <a:xfrm>
            <a:off x="533400" y="30663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10244" name="Picture 4" descr="http://www.exchangedefender.com/images/settings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036" y="3657600"/>
            <a:ext cx="6048375" cy="128587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exchangedefender.com/images/settings_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036" y="5505449"/>
            <a:ext cx="6048375" cy="66675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exchangedefender.com/images/settings_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036" y="6870549"/>
            <a:ext cx="5908964" cy="103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227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3</a:t>
            </a:fld>
            <a:endParaRPr lang="en-US" dirty="0"/>
          </a:p>
        </p:txBody>
      </p:sp>
      <p:sp>
        <p:nvSpPr>
          <p:cNvPr id="8" name="TextBox 7"/>
          <p:cNvSpPr txBox="1"/>
          <p:nvPr/>
        </p:nvSpPr>
        <p:spPr>
          <a:xfrm>
            <a:off x="457200" y="990600"/>
            <a:ext cx="5943600" cy="5678478"/>
          </a:xfrm>
          <a:prstGeom prst="rect">
            <a:avLst/>
          </a:prstGeom>
          <a:noFill/>
        </p:spPr>
        <p:txBody>
          <a:bodyPr wrap="square" rtlCol="0">
            <a:spAutoFit/>
          </a:bodyPr>
          <a:lstStyle/>
          <a:p>
            <a:r>
              <a:rPr lang="en-US" sz="1100" b="1" dirty="0"/>
              <a:t>4.</a:t>
            </a:r>
            <a:r>
              <a:rPr lang="en-US" sz="1100" dirty="0"/>
              <a:t> Hover your cursor over the </a:t>
            </a:r>
            <a:r>
              <a:rPr lang="en-US" sz="1100" b="1" i="1" dirty="0"/>
              <a:t>Configuration tab</a:t>
            </a:r>
            <a:r>
              <a:rPr lang="en-US" sz="1100" dirty="0"/>
              <a:t> and select Web Sharing.</a:t>
            </a:r>
          </a:p>
          <a:p>
            <a:r>
              <a:rPr lang="en-US" sz="1100" dirty="0"/>
              <a:t> </a:t>
            </a:r>
            <a:r>
              <a:rPr lang="en-US" sz="1100" dirty="0"/>
              <a:t/>
            </a:r>
            <a:br>
              <a:rPr lang="en-US" sz="1100" dirty="0"/>
            </a:br>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r>
            <a:br>
              <a:rPr lang="en-US" sz="1100" dirty="0"/>
            </a:br>
            <a:endParaRPr lang="en-US" sz="1100" dirty="0"/>
          </a:p>
          <a:p>
            <a:r>
              <a:rPr lang="en-US" sz="1100" b="1" dirty="0"/>
              <a:t>5.</a:t>
            </a:r>
            <a:r>
              <a:rPr lang="en-US" sz="1100" dirty="0"/>
              <a:t> From the main page you can easily add and manage extensions to allow or block from user uploads.</a:t>
            </a:r>
          </a:p>
          <a:p>
            <a:r>
              <a:rPr lang="en-US" sz="1100" dirty="0"/>
              <a:t> </a:t>
            </a:r>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r>
            <a:br>
              <a:rPr lang="en-US" sz="1100" dirty="0"/>
            </a:br>
            <a:r>
              <a:rPr lang="en-US" sz="1100" dirty="0"/>
              <a:t/>
            </a:r>
            <a:br>
              <a:rPr lang="en-US" sz="1100" dirty="0"/>
            </a:br>
            <a:r>
              <a:rPr lang="en-US" sz="1100" b="1" dirty="0"/>
              <a:t>6.</a:t>
            </a:r>
            <a:r>
              <a:rPr lang="en-US" sz="1100" dirty="0"/>
              <a:t> Underneath the file extensions you can manage the file quotas and total storage size. After adjusting the quotas click </a:t>
            </a:r>
            <a:r>
              <a:rPr lang="en-US" sz="1100" b="1" i="1" dirty="0"/>
              <a:t>Update</a:t>
            </a:r>
            <a:r>
              <a:rPr lang="en-US" sz="1100" dirty="0"/>
              <a:t> to apply the changes.</a:t>
            </a:r>
          </a:p>
          <a:p>
            <a:endParaRPr lang="en-US" sz="1100" dirty="0"/>
          </a:p>
        </p:txBody>
      </p:sp>
      <p:pic>
        <p:nvPicPr>
          <p:cNvPr id="23554" name="Picture 2" descr="http://www.exchangedefender.com/images/settings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 y="1295400"/>
            <a:ext cx="1628775" cy="2162176"/>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www.exchangedefender.com/images/settings_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4214305"/>
            <a:ext cx="600075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http://www.exchangedefender.com/images/settings_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825" y="6553201"/>
            <a:ext cx="5895975" cy="177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658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2123658"/>
          </a:xfrm>
          <a:prstGeom prst="rect">
            <a:avLst/>
          </a:prstGeom>
          <a:noFill/>
        </p:spPr>
        <p:txBody>
          <a:bodyPr wrap="square" rtlCol="0">
            <a:spAutoFit/>
          </a:bodyPr>
          <a:lstStyle/>
          <a:p>
            <a:r>
              <a:rPr lang="en-US" sz="1100" b="1" dirty="0"/>
              <a:t>1.</a:t>
            </a:r>
            <a:r>
              <a:rPr lang="en-US" sz="1100" dirty="0"/>
              <a:t> Log into the(</a:t>
            </a:r>
            <a:r>
              <a:rPr lang="en-US" sz="1100" dirty="0">
                <a:hlinkClick r:id="rId4"/>
              </a:rPr>
              <a:t>Web File Sharing Portal</a:t>
            </a:r>
            <a:r>
              <a:rPr lang="en-US" sz="1100" dirty="0"/>
              <a:t>) with your ExchangeDefender quarantine credentials</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t>
            </a:r>
            <a:r>
              <a:rPr lang="en-US" sz="1100" dirty="0"/>
              <a:t/>
            </a:r>
            <a:br>
              <a:rPr lang="en-US" sz="1100" dirty="0"/>
            </a:br>
            <a:r>
              <a:rPr lang="en-US" sz="1100" dirty="0"/>
              <a:t/>
            </a:r>
            <a:br>
              <a:rPr lang="en-US" sz="1100" dirty="0"/>
            </a:br>
            <a:r>
              <a:rPr lang="en-US" sz="1100" b="1" dirty="0"/>
              <a:t>2.</a:t>
            </a:r>
            <a:r>
              <a:rPr lang="en-US" sz="1100" dirty="0"/>
              <a:t> After logging in, you will be presented with the Web share Dashboard which will show a quick glance at your Library list, account activity, and the ability to create new libraries.</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4</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Upload Documents and Manage Libraries</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24578" name="Picture 2" descr="http://www.exchangedefender.com/images/library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823472"/>
            <a:ext cx="5867400" cy="1024468"/>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www.exchangedefender.com/images/library_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657600"/>
            <a:ext cx="5867400" cy="298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236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066800"/>
            <a:ext cx="5943600" cy="5170646"/>
          </a:xfrm>
          <a:prstGeom prst="rect">
            <a:avLst/>
          </a:prstGeom>
          <a:noFill/>
        </p:spPr>
        <p:txBody>
          <a:bodyPr wrap="square" rtlCol="0">
            <a:spAutoFit/>
          </a:bodyPr>
          <a:lstStyle/>
          <a:p>
            <a:r>
              <a:rPr lang="en-US" sz="1100" b="1" dirty="0"/>
              <a:t>3.</a:t>
            </a:r>
            <a:r>
              <a:rPr lang="en-US" sz="1100" dirty="0"/>
              <a:t> Under details you can view detailed information about Library modifications, file downloads and </a:t>
            </a:r>
            <a:r>
              <a:rPr lang="en-US" sz="1100" dirty="0" smtClean="0"/>
              <a:t>uploads.</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t>
            </a:r>
            <a:r>
              <a:rPr lang="en-US" sz="1100" dirty="0"/>
              <a:t/>
            </a:r>
            <a:br>
              <a:rPr lang="en-US" sz="1100" dirty="0"/>
            </a:b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5</a:t>
            </a:fld>
            <a:endParaRPr lang="en-US" dirty="0"/>
          </a:p>
        </p:txBody>
      </p:sp>
      <p:pic>
        <p:nvPicPr>
          <p:cNvPr id="25602" name="Picture 2" descr="http://www.exchangedefender.com/images/library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1536159"/>
            <a:ext cx="5695950" cy="415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814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066800"/>
            <a:ext cx="5943600" cy="261610"/>
          </a:xfrm>
          <a:prstGeom prst="rect">
            <a:avLst/>
          </a:prstGeom>
          <a:noFill/>
        </p:spPr>
        <p:txBody>
          <a:bodyPr wrap="square" rtlCol="0">
            <a:spAutoFit/>
          </a:bodyPr>
          <a:lstStyle/>
          <a:p>
            <a:r>
              <a:rPr lang="en-US" sz="1100" b="1" dirty="0" smtClean="0"/>
              <a:t>4</a:t>
            </a:r>
            <a:r>
              <a:rPr lang="en-US" sz="1100" b="1" dirty="0"/>
              <a:t>.</a:t>
            </a:r>
            <a:r>
              <a:rPr lang="en-US" sz="1100" dirty="0"/>
              <a:t> Under the </a:t>
            </a:r>
            <a:r>
              <a:rPr lang="en-US" sz="1100" b="1" i="1" dirty="0"/>
              <a:t>Libraries</a:t>
            </a:r>
            <a:r>
              <a:rPr lang="en-US" sz="1100" dirty="0"/>
              <a:t> listing you can select a library to view the details.</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6</a:t>
            </a:fld>
            <a:endParaRPr lang="en-US" dirty="0"/>
          </a:p>
        </p:txBody>
      </p:sp>
      <p:pic>
        <p:nvPicPr>
          <p:cNvPr id="25604" name="Picture 4" descr="http://www.exchangedefender.com/images/library_4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47800"/>
            <a:ext cx="5486400" cy="3483429"/>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http://www.exchangedefender.com/images/library_1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029200"/>
            <a:ext cx="5943600" cy="3018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252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6400800"/>
            <a:ext cx="5943600" cy="2631490"/>
          </a:xfrm>
          <a:prstGeom prst="rect">
            <a:avLst/>
          </a:prstGeom>
          <a:noFill/>
        </p:spPr>
        <p:txBody>
          <a:bodyPr wrap="square" rtlCol="0">
            <a:spAutoFit/>
          </a:bodyPr>
          <a:lstStyle/>
          <a:p>
            <a:r>
              <a:rPr lang="en-US" sz="1100" b="1" dirty="0"/>
              <a:t>1.</a:t>
            </a:r>
            <a:r>
              <a:rPr lang="en-US" sz="1100" dirty="0"/>
              <a:t> In the Web File Sharing Dashboard you can easily create Document Libraries by providing the Library Title and Description. After filling in the required information, click </a:t>
            </a:r>
            <a:r>
              <a:rPr lang="en-US" sz="1100" b="1" i="1" dirty="0"/>
              <a:t>Create</a:t>
            </a:r>
            <a:r>
              <a:rPr lang="en-US" sz="1100" dirty="0" smtClean="0"/>
              <a:t>.</a:t>
            </a:r>
          </a:p>
          <a:p>
            <a:endParaRPr lang="en-US" sz="1100" dirty="0"/>
          </a:p>
          <a:p>
            <a:r>
              <a:rPr lang="en-US" sz="1100" b="1" dirty="0"/>
              <a:t>2.</a:t>
            </a:r>
            <a:r>
              <a:rPr lang="en-US" sz="1100" dirty="0"/>
              <a:t> After providing the Library title and Description, you can optionally notify the individuals about the available document library</a:t>
            </a:r>
            <a:r>
              <a:rPr lang="en-US" sz="1100" dirty="0" smtClean="0"/>
              <a:t>.</a:t>
            </a:r>
          </a:p>
          <a:p>
            <a:endParaRPr lang="en-US" sz="1100" dirty="0"/>
          </a:p>
          <a:p>
            <a:r>
              <a:rPr lang="en-US" sz="1100" b="1" dirty="0"/>
              <a:t>3.</a:t>
            </a:r>
            <a:r>
              <a:rPr lang="en-US" sz="1100" dirty="0"/>
              <a:t> Next, you'll provide the document(s) title and then select browse to select the file(s</a:t>
            </a:r>
            <a:r>
              <a:rPr lang="en-US" sz="1100" dirty="0" smtClean="0"/>
              <a:t>).</a:t>
            </a:r>
          </a:p>
          <a:p>
            <a:endParaRPr lang="en-US" sz="1100" dirty="0"/>
          </a:p>
          <a:p>
            <a:r>
              <a:rPr lang="en-US" sz="1100" b="1" dirty="0"/>
              <a:t>4.</a:t>
            </a:r>
            <a:r>
              <a:rPr lang="en-US" sz="1100" dirty="0"/>
              <a:t> Optionally, users can set expiration dates for the library, set a library password and elect to be notified when files are downloaded</a:t>
            </a:r>
            <a:r>
              <a:rPr lang="en-US" sz="1100" dirty="0" smtClean="0"/>
              <a:t>.</a:t>
            </a:r>
          </a:p>
          <a:p>
            <a:endParaRPr lang="en-US" sz="1100" dirty="0"/>
          </a:p>
          <a:p>
            <a:r>
              <a:rPr lang="en-US" sz="1100" b="1" dirty="0"/>
              <a:t>5.</a:t>
            </a:r>
            <a:r>
              <a:rPr lang="en-US" sz="1100" dirty="0"/>
              <a:t> Any individuals added to the recipient list will receive two emails, one containing the library link and one containing the library password.</a:t>
            </a:r>
          </a:p>
          <a:p>
            <a:r>
              <a:rPr lang="en-US" sz="1100" dirty="0"/>
              <a:t/>
            </a:r>
            <a:br>
              <a:rPr lang="en-US" sz="1100" dirty="0"/>
            </a:b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7</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Creating a New Library</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27650" name="Picture 2" descr="http://www.exchangedefender.com/images/upload_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47800"/>
            <a:ext cx="5562600" cy="485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89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2277</TotalTime>
  <Words>94</Words>
  <Application>Microsoft Office PowerPoint</Application>
  <PresentationFormat>On-screen Show (4:3)</PresentationFormat>
  <Paragraphs>103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dc:creator>
  <cp:lastModifiedBy>Stephanie</cp:lastModifiedBy>
  <cp:revision>64</cp:revision>
  <dcterms:created xsi:type="dcterms:W3CDTF">2011-04-25T17:25:10Z</dcterms:created>
  <dcterms:modified xsi:type="dcterms:W3CDTF">2012-03-12T20:44:36Z</dcterms:modified>
</cp:coreProperties>
</file>