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56" r:id="rId2"/>
    <p:sldId id="270" r:id="rId3"/>
    <p:sldId id="271" r:id="rId4"/>
    <p:sldId id="272" r:id="rId5"/>
    <p:sldId id="273"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29" autoAdjust="0"/>
  </p:normalViewPr>
  <p:slideViewPr>
    <p:cSldViewPr>
      <p:cViewPr>
        <p:scale>
          <a:sx n="80" d="100"/>
          <a:sy n="80" d="100"/>
        </p:scale>
        <p:origin x="-390" y="-3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admin.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admin.exchangedefend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SPAM Settings</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3139321"/>
          </a:xfrm>
          <a:prstGeom prst="rect">
            <a:avLst/>
          </a:prstGeom>
          <a:noFill/>
        </p:spPr>
        <p:txBody>
          <a:bodyPr wrap="square" rtlCol="0">
            <a:spAutoFit/>
          </a:bodyPr>
          <a:lstStyle/>
          <a:p>
            <a:r>
              <a:rPr lang="en-US" sz="1100" dirty="0"/>
              <a:t>The ExchangeDefender Admin Site is a powerful tool that gives you access to all of the benefits ExchangeDefender has to offer, from the safety and convenience of your web browser. This guide will familiarize you with our web site and offer helpful tips on how to manage your ExchangeDefender service to get the most out of your Inbox experience</a:t>
            </a:r>
            <a:r>
              <a:rPr lang="en-US" sz="1100" dirty="0" smtClean="0"/>
              <a:t>.</a:t>
            </a:r>
          </a:p>
          <a:p>
            <a:endParaRPr lang="en-US" sz="1100" dirty="0"/>
          </a:p>
          <a:p>
            <a:r>
              <a:rPr lang="en-US" sz="1100" dirty="0"/>
              <a:t>ExchangeDefender is a cloud-based productivity suite that delivers security, business continuity, regulatory compliance and business information management tools. ExchangeDefender technology provides the following benefits: SPAM filtering, virus filtering, malware protection, </a:t>
            </a:r>
            <a:r>
              <a:rPr lang="en-US" sz="1100" dirty="0" err="1"/>
              <a:t>DDoS</a:t>
            </a:r>
            <a:r>
              <a:rPr lang="en-US" sz="1100" dirty="0"/>
              <a:t> protection, business continuity, Outlook integration, email SPAM quarantine reports, transparent and regulatory encryption, web filtering, desktop alerts, SMTP service monitoring and managed services, Exchange 2010 archive access, long term compliance archiving, HTML5 mobile application and so much more. The wide range of solutions in our portfolio is tightly integrated to give users a seamless experience, access different tasks, and be flexible enough for the unique way in which each company implements ExchangeDefender</a:t>
            </a:r>
            <a:r>
              <a:rPr lang="en-US" sz="1100" dirty="0" smtClean="0"/>
              <a:t>.</a:t>
            </a:r>
          </a:p>
          <a:p>
            <a:endParaRPr lang="en-US" sz="1100" dirty="0"/>
          </a:p>
          <a:p>
            <a:r>
              <a:rPr lang="en-US" sz="1100" dirty="0"/>
              <a:t>ExchangeDefender guides are intended to introduce basic service concepts and offer productivity tips that our customers have previously shared with us. If you have any suggestions or questions please don't hesitate to contact us.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Overview</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5218628"/>
            <a:ext cx="5943600" cy="1107996"/>
          </a:xfrm>
          <a:prstGeom prst="rect">
            <a:avLst/>
          </a:prstGeom>
          <a:noFill/>
        </p:spPr>
        <p:txBody>
          <a:bodyPr wrap="square" rtlCol="0">
            <a:spAutoFit/>
          </a:bodyPr>
          <a:lstStyle/>
          <a:p>
            <a:r>
              <a:rPr lang="en-US" sz="1100" dirty="0"/>
              <a:t>To manage your ExchangeDefender service simply open a browser and point it to</a:t>
            </a:r>
            <a:r>
              <a:rPr lang="en-US" sz="1100" dirty="0" smtClean="0"/>
              <a:t>:</a:t>
            </a:r>
          </a:p>
          <a:p>
            <a:endParaRPr lang="en-US" sz="1100" dirty="0"/>
          </a:p>
          <a:p>
            <a:r>
              <a:rPr lang="en-US" sz="1100" dirty="0">
                <a:hlinkClick r:id="rId4"/>
              </a:rPr>
              <a:t>https://</a:t>
            </a:r>
            <a:r>
              <a:rPr lang="en-US" sz="1100" dirty="0" smtClean="0">
                <a:hlinkClick r:id="rId4"/>
              </a:rPr>
              <a:t>admin.exchangedefender.com</a:t>
            </a:r>
            <a:endParaRPr lang="en-US" sz="1100" dirty="0" smtClean="0"/>
          </a:p>
          <a:p>
            <a:endParaRPr lang="en-US" sz="1100" dirty="0"/>
          </a:p>
          <a:p>
            <a:r>
              <a:rPr lang="en-US" sz="1100" dirty="0"/>
              <a:t>This secure website is protected using the same level of encryption that your bank, credit card, and ecommerce sites rely on.</a:t>
            </a:r>
          </a:p>
        </p:txBody>
      </p:sp>
      <p:sp>
        <p:nvSpPr>
          <p:cNvPr id="11" name="TextBox 10"/>
          <p:cNvSpPr txBox="1"/>
          <p:nvPr/>
        </p:nvSpPr>
        <p:spPr>
          <a:xfrm>
            <a:off x="457200" y="480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ExchangeDefender Admin Web Site</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512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2292935"/>
          </a:xfrm>
          <a:prstGeom prst="rect">
            <a:avLst/>
          </a:prstGeom>
          <a:noFill/>
        </p:spPr>
        <p:txBody>
          <a:bodyPr wrap="square" rtlCol="0">
            <a:spAutoFit/>
          </a:bodyPr>
          <a:lstStyle/>
          <a:p>
            <a:r>
              <a:rPr lang="en-US" sz="1100" dirty="0"/>
              <a:t>Your ExchangeDefender login credentials should have been emailed to you by your IT Solution Provider when your organization was protected by ExchangeDefender. Simply type in your email address and your password to login.</a:t>
            </a:r>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If you encounter issues with your login credentials you can always request to have them emailed to you.</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Logging In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4380428"/>
            <a:ext cx="5943600" cy="1446550"/>
          </a:xfrm>
          <a:prstGeom prst="rect">
            <a:avLst/>
          </a:prstGeom>
          <a:noFill/>
        </p:spPr>
        <p:txBody>
          <a:bodyPr wrap="square" rtlCol="0">
            <a:spAutoFit/>
          </a:bodyPr>
          <a:lstStyle/>
          <a:p>
            <a:r>
              <a:rPr lang="en-US" sz="1100" dirty="0"/>
              <a:t>To request a login credentials reminder please click on Forgot your ID or Password? Link at </a:t>
            </a:r>
            <a:r>
              <a:rPr lang="en-US" sz="1100" dirty="0">
                <a:hlinkClick r:id="rId4"/>
              </a:rPr>
              <a:t>https://</a:t>
            </a:r>
            <a:r>
              <a:rPr lang="en-US" sz="1100" dirty="0" smtClean="0">
                <a:hlinkClick r:id="rId4"/>
              </a:rPr>
              <a:t>admin.exchangedefender.com</a:t>
            </a:r>
            <a:r>
              <a:rPr lang="en-US" sz="1100" dirty="0" smtClean="0"/>
              <a:t>.</a:t>
            </a:r>
          </a:p>
          <a:p>
            <a:endParaRPr lang="en-US" sz="1100" dirty="0"/>
          </a:p>
          <a:p>
            <a:r>
              <a:rPr lang="en-US" sz="1100" dirty="0"/>
              <a:t>Provide your email address and the system will email you login credentials to access the site</a:t>
            </a:r>
            <a:r>
              <a:rPr lang="en-US" sz="1100" dirty="0" smtClean="0"/>
              <a:t>.</a:t>
            </a:r>
          </a:p>
          <a:p>
            <a:endParaRPr lang="en-US" sz="1100" dirty="0"/>
          </a:p>
          <a:p>
            <a:r>
              <a:rPr lang="en-US" sz="1100" dirty="0"/>
              <a:t>If your email address is not protected by ExchangeDefender you will have to contact your IT Solution Provider for further assistance. For security reasons, passwords cannot be emailed to a different address or reset without access to your mailbox.</a:t>
            </a:r>
          </a:p>
        </p:txBody>
      </p:sp>
      <p:sp>
        <p:nvSpPr>
          <p:cNvPr id="11" name="TextBox 10"/>
          <p:cNvSpPr txBox="1"/>
          <p:nvPr/>
        </p:nvSpPr>
        <p:spPr>
          <a:xfrm>
            <a:off x="457200" y="3962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Password Reminders</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4285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6" name="Picture 2" descr="http://www.exchangedefender.com/images/spam_log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8103"/>
            <a:ext cx="6000750" cy="952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7200" y="6478250"/>
            <a:ext cx="5943600" cy="600164"/>
          </a:xfrm>
          <a:prstGeom prst="rect">
            <a:avLst/>
          </a:prstGeom>
          <a:noFill/>
        </p:spPr>
        <p:txBody>
          <a:bodyPr wrap="square" rtlCol="0">
            <a:spAutoFit/>
          </a:bodyPr>
          <a:lstStyle/>
          <a:p>
            <a:r>
              <a:rPr lang="en-US" sz="1100" dirty="0"/>
              <a:t>ExchangeDefender dashboard is the home screen for all ExchangeDefender applications. Based on the AJAX technology, the web site responds and behaves more like a desktop application and provides smooth transitions and faster load times.</a:t>
            </a:r>
          </a:p>
        </p:txBody>
      </p:sp>
      <p:sp>
        <p:nvSpPr>
          <p:cNvPr id="16" name="TextBox 15"/>
          <p:cNvSpPr txBox="1"/>
          <p:nvPr/>
        </p:nvSpPr>
        <p:spPr>
          <a:xfrm>
            <a:off x="457200" y="6060222"/>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Dashboard Overview</a:t>
            </a:r>
            <a:endParaRPr lang="en-US" sz="1600" b="1" dirty="0">
              <a:solidFill>
                <a:srgbClr val="10539C"/>
              </a:solidFill>
              <a:latin typeface="Cambria" pitchFamily="18" charset="0"/>
              <a:cs typeface="Arial" pitchFamily="34" charset="0"/>
            </a:endParaRPr>
          </a:p>
        </p:txBody>
      </p:sp>
      <p:cxnSp>
        <p:nvCxnSpPr>
          <p:cNvPr id="17" name="Straight Connector 16"/>
          <p:cNvCxnSpPr/>
          <p:nvPr/>
        </p:nvCxnSpPr>
        <p:spPr>
          <a:xfrm>
            <a:off x="533400" y="6383387"/>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8" name="Picture 4" descr="http://www.exchangedefender.com/images/spam_toolb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7315200"/>
            <a:ext cx="6000750"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22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143000"/>
            <a:ext cx="5943600" cy="6017032"/>
          </a:xfrm>
          <a:prstGeom prst="rect">
            <a:avLst/>
          </a:prstGeom>
          <a:noFill/>
        </p:spPr>
        <p:txBody>
          <a:bodyPr wrap="square" rtlCol="0">
            <a:spAutoFit/>
          </a:bodyPr>
          <a:lstStyle/>
          <a:p>
            <a:r>
              <a:rPr lang="en-US" sz="1100" dirty="0"/>
              <a:t>Across the top of the site you will see the navigation menu, You can access all the sections of the ExchangeDefender service from here. On the left, you will see context navigation menus that will lead you to more advanced settings depending on what you are currently doing. Finally, the main section of the page takes up the majority of the web site and presents the most relevant data</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r>
            <a:br>
              <a:rPr lang="en-US" sz="1100" dirty="0"/>
            </a:br>
            <a:r>
              <a:rPr lang="en-US" sz="1100" dirty="0"/>
              <a:t>Dashboard page will offer your network operations alerts, quick launch links to other ExchangeDefender applications, Find Messages section fro quick SPAM searches as well as your SPAM quarantine reports which reflect real-time SPAM contents of all your protected email address.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2050" name="Picture 2" descr="http://www.exchangedefender.com/images/spam_dash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6000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90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2631490"/>
          </a:xfrm>
          <a:prstGeom prst="rect">
            <a:avLst/>
          </a:prstGeom>
          <a:noFill/>
        </p:spPr>
        <p:txBody>
          <a:bodyPr wrap="square" rtlCol="0">
            <a:spAutoFit/>
          </a:bodyPr>
          <a:lstStyle/>
          <a:p>
            <a:r>
              <a:rPr lang="en-US" sz="1100" dirty="0"/>
              <a:t>ExchangeDefender SPAM quarantine to access messages that were identified by our content filtering as SPAM. You can quickly locate a specific message by using the Find Messages search function or you can browse the SPAM quarantines by clicking on the appropriate email address</a:t>
            </a:r>
            <a:r>
              <a:rPr lang="en-US" sz="1100" dirty="0" smtClean="0"/>
              <a:t>.</a:t>
            </a:r>
          </a:p>
          <a:p>
            <a:endParaRPr lang="en-US" sz="1100" dirty="0"/>
          </a:p>
          <a:p>
            <a:r>
              <a:rPr lang="en-US" sz="1100" i="1" dirty="0"/>
              <a:t>What is the difference between SPAM and </a:t>
            </a:r>
            <a:r>
              <a:rPr lang="en-US" sz="1100" i="1" dirty="0" err="1"/>
              <a:t>SureSPAM</a:t>
            </a:r>
            <a:r>
              <a:rPr lang="en-US" sz="1100" i="1" dirty="0" smtClean="0"/>
              <a:t>?</a:t>
            </a:r>
          </a:p>
          <a:p>
            <a:endParaRPr lang="en-US" sz="1100" dirty="0"/>
          </a:p>
          <a:p>
            <a:r>
              <a:rPr lang="en-US" sz="1100" dirty="0"/>
              <a:t>ExchangeDefender uses automated text and pattern to determine if there are many likely SPAM patterns in each message you receive. If we are fairly confident (80%) that the message is SPAM (99%) we will store it in the </a:t>
            </a:r>
            <a:r>
              <a:rPr lang="en-US" sz="1100" dirty="0" err="1"/>
              <a:t>SureSPAM</a:t>
            </a:r>
            <a:r>
              <a:rPr lang="en-US" sz="1100" dirty="0"/>
              <a:t> quarantine</a:t>
            </a:r>
            <a:r>
              <a:rPr lang="en-US" sz="1100" dirty="0" smtClean="0"/>
              <a:t>.</a:t>
            </a:r>
          </a:p>
          <a:p>
            <a:endParaRPr lang="en-US" sz="1100" dirty="0"/>
          </a:p>
          <a:p>
            <a:r>
              <a:rPr lang="en-US" sz="1100" dirty="0"/>
              <a:t>If you choose to Deliver or Delete your SPAM or </a:t>
            </a:r>
            <a:r>
              <a:rPr lang="en-US" sz="1100" dirty="0" err="1"/>
              <a:t>SureSPAM</a:t>
            </a:r>
            <a:r>
              <a:rPr lang="en-US" sz="1100" dirty="0"/>
              <a:t> messages you will not see the SPAM quarantines because no SPAM would be stored by our system. To browse the messages simply clock on SPAM or </a:t>
            </a:r>
            <a:r>
              <a:rPr lang="en-US" sz="1100" dirty="0" err="1"/>
              <a:t>SureSPAM</a:t>
            </a:r>
            <a:r>
              <a:rPr lang="en-US" sz="1100" dirty="0"/>
              <a:t> quarantine you wish to review.</a:t>
            </a:r>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Reviewing SPAM</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4226510"/>
            <a:ext cx="5943600" cy="4662815"/>
          </a:xfrm>
          <a:prstGeom prst="rect">
            <a:avLst/>
          </a:prstGeom>
          <a:noFill/>
        </p:spPr>
        <p:txBody>
          <a:bodyPr wrap="square" rtlCol="0">
            <a:spAutoFit/>
          </a:bodyPr>
          <a:lstStyle/>
          <a:p>
            <a:r>
              <a:rPr lang="en-US" sz="1100" dirty="0"/>
              <a:t>ExchangeDefender allows you to protect multiple email address that belong to you or that you are in charge of by clicking on "Email Address". For example, many organizations have Public Folders or different role accounts (info, sales, etc.) that are the responsibility of an individual employee. You can assign all of your email addresses to your account so that you can centrally manage them all</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Each email address protected by ExchangeDefender allows you to customize it's SPAM management policy. SPAM and </a:t>
            </a:r>
            <a:r>
              <a:rPr lang="en-US" sz="1100" dirty="0" err="1"/>
              <a:t>SureSPAM</a:t>
            </a:r>
            <a:r>
              <a:rPr lang="en-US" sz="1100" dirty="0"/>
              <a:t> messages are separated in different queues and ExchangeDefender can delete, quarantine, or simply tag and deliver messages going to your Inbox</a:t>
            </a:r>
            <a:r>
              <a:rPr lang="en-US" sz="1100" dirty="0" smtClean="0"/>
              <a:t>.</a:t>
            </a:r>
          </a:p>
          <a:p>
            <a:endParaRPr lang="en-US" sz="1100" dirty="0"/>
          </a:p>
          <a:p>
            <a:r>
              <a:rPr lang="en-US" sz="1100" b="1" i="1" dirty="0"/>
              <a:t>Note: </a:t>
            </a:r>
            <a:r>
              <a:rPr lang="en-US" sz="1100" i="1" dirty="0"/>
              <a:t>Changes that are made here are not retroactive. For example, if you had ExchangeDefender configured to delete SPAM and decided to make it quarantine messages instead, you will not be able to view or release messages that were previously categorized as SPAM and thus already deleted.</a:t>
            </a:r>
            <a:endParaRPr lang="en-US" sz="1100" dirty="0"/>
          </a:p>
          <a:p>
            <a:r>
              <a:rPr lang="en-US" sz="1100" dirty="0"/>
              <a:t/>
            </a:r>
            <a:br>
              <a:rPr lang="en-US" sz="1100" dirty="0"/>
            </a:br>
            <a:r>
              <a:rPr lang="en-US" sz="1100" dirty="0"/>
              <a:t/>
            </a:r>
            <a:br>
              <a:rPr lang="en-US" sz="1100" dirty="0"/>
            </a:br>
            <a:endParaRPr lang="en-US" sz="1100" dirty="0"/>
          </a:p>
        </p:txBody>
      </p:sp>
      <p:sp>
        <p:nvSpPr>
          <p:cNvPr id="19" name="TextBox 18"/>
          <p:cNvSpPr txBox="1"/>
          <p:nvPr/>
        </p:nvSpPr>
        <p:spPr>
          <a:xfrm>
            <a:off x="457200" y="3808482"/>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Managing Protected Email Addresses</a:t>
            </a:r>
            <a:endParaRPr lang="en-US" sz="1600" b="1" dirty="0">
              <a:solidFill>
                <a:srgbClr val="10539C"/>
              </a:solidFill>
              <a:latin typeface="Cambria" pitchFamily="18" charset="0"/>
              <a:cs typeface="Arial" pitchFamily="34" charset="0"/>
            </a:endParaRPr>
          </a:p>
        </p:txBody>
      </p:sp>
      <p:cxnSp>
        <p:nvCxnSpPr>
          <p:cNvPr id="20" name="Straight Connector 19"/>
          <p:cNvCxnSpPr/>
          <p:nvPr/>
        </p:nvCxnSpPr>
        <p:spPr>
          <a:xfrm>
            <a:off x="533400" y="4131647"/>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3074" name="Picture 2" descr="http://www.exchangedefender.com/images/spam_addresses.png"/>
          <p:cNvPicPr>
            <a:picLocks noChangeAspect="1" noChangeArrowheads="1"/>
          </p:cNvPicPr>
          <p:nvPr/>
        </p:nvPicPr>
        <p:blipFill rotWithShape="1">
          <a:blip r:embed="rId4">
            <a:extLst>
              <a:ext uri="{28A0092B-C50C-407E-A947-70E740481C1C}">
                <a14:useLocalDpi xmlns:a14="http://schemas.microsoft.com/office/drawing/2010/main" val="0"/>
              </a:ext>
            </a:extLst>
          </a:blip>
          <a:srcRect r="2222"/>
          <a:stretch/>
        </p:blipFill>
        <p:spPr bwMode="auto">
          <a:xfrm>
            <a:off x="533400" y="5181600"/>
            <a:ext cx="5867400" cy="1714500"/>
          </a:xfrm>
          <a:prstGeom prst="rect">
            <a:avLst/>
          </a:prstGeom>
          <a:noFill/>
          <a:ln w="3175">
            <a:solidFill>
              <a:schemeClr val="accent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18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669</Words>
  <Application>Microsoft Office PowerPoint</Application>
  <PresentationFormat>On-screen Show (4:3)</PresentationFormat>
  <Paragraphs>84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56</cp:revision>
  <dcterms:created xsi:type="dcterms:W3CDTF">2011-04-25T17:25:10Z</dcterms:created>
  <dcterms:modified xsi:type="dcterms:W3CDTF">2012-03-12T16:39:56Z</dcterms:modified>
</cp:coreProperties>
</file>