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56" r:id="rId2"/>
    <p:sldId id="270" r:id="rId3"/>
    <p:sldId id="271" r:id="rId4"/>
    <p:sldId id="272" r:id="rId5"/>
    <p:sldId id="273"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390" y="-3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admin.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admin.exchangedefend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Whitelist Management</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3139321"/>
          </a:xfrm>
          <a:prstGeom prst="rect">
            <a:avLst/>
          </a:prstGeom>
          <a:noFill/>
        </p:spPr>
        <p:txBody>
          <a:bodyPr wrap="square" rtlCol="0">
            <a:spAutoFit/>
          </a:bodyPr>
          <a:lstStyle/>
          <a:p>
            <a:r>
              <a:rPr lang="en-US" sz="1100" dirty="0"/>
              <a:t>The ExchangeDefender Admin Site is a powerful tool that gives you access to all of the benefits ExchangeDefender has to offer, from the safety and convenience of your web browser. This guide will familiarize you with our web site and offer helpful tips on how to manage your ExchangeDefender service to get the most out of your Inbox experience</a:t>
            </a:r>
            <a:r>
              <a:rPr lang="en-US" sz="1100" dirty="0" smtClean="0"/>
              <a:t>.</a:t>
            </a:r>
          </a:p>
          <a:p>
            <a:endParaRPr lang="en-US" sz="1100" dirty="0"/>
          </a:p>
          <a:p>
            <a:r>
              <a:rPr lang="en-US" sz="1100" dirty="0"/>
              <a:t>ExchangeDefender is a cloud-based productivity suite that delivers security, business continuity, regulatory compliance and business information management tools. ExchangeDefender technology provides the following benefits: SPAM filtering, virus filtering, malware protection, </a:t>
            </a:r>
            <a:r>
              <a:rPr lang="en-US" sz="1100" dirty="0" err="1"/>
              <a:t>DDoS</a:t>
            </a:r>
            <a:r>
              <a:rPr lang="en-US" sz="1100" dirty="0"/>
              <a:t> protection, business continuity, Outlook integration, email SPAM quarantine reports, transparent and regulatory encryption, web filtering, desktop alerts, SMTP service monitoring and managed services, Exchange 2010 archive access, long term compliance archiving, HTML5 mobile application and so much more. The wide range of solutions in our portfolio is tightly integrated to give users a seamless experience, access different tasks, and be flexible enough for the unique way in which each company implements ExchangeDefender</a:t>
            </a:r>
            <a:r>
              <a:rPr lang="en-US" sz="1100" dirty="0" smtClean="0"/>
              <a:t>.</a:t>
            </a:r>
          </a:p>
          <a:p>
            <a:endParaRPr lang="en-US" sz="1100" dirty="0"/>
          </a:p>
          <a:p>
            <a:r>
              <a:rPr lang="en-US" sz="1100" dirty="0"/>
              <a:t>ExchangeDefender guides are intended to introduce basic service concepts and offer productivity tips that our customers have previously shared with us. If you have any suggestions or questions please don't hesitate to contact us.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Overview</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5218628"/>
            <a:ext cx="5943600" cy="1107996"/>
          </a:xfrm>
          <a:prstGeom prst="rect">
            <a:avLst/>
          </a:prstGeom>
          <a:noFill/>
        </p:spPr>
        <p:txBody>
          <a:bodyPr wrap="square" rtlCol="0">
            <a:spAutoFit/>
          </a:bodyPr>
          <a:lstStyle/>
          <a:p>
            <a:r>
              <a:rPr lang="en-US" sz="1100" dirty="0"/>
              <a:t>To manage your ExchangeDefender service simply open a browser and point it to</a:t>
            </a:r>
            <a:r>
              <a:rPr lang="en-US" sz="1100" dirty="0" smtClean="0"/>
              <a:t>:</a:t>
            </a:r>
          </a:p>
          <a:p>
            <a:endParaRPr lang="en-US" sz="1100" dirty="0"/>
          </a:p>
          <a:p>
            <a:r>
              <a:rPr lang="en-US" sz="1100" dirty="0">
                <a:hlinkClick r:id="rId4"/>
              </a:rPr>
              <a:t>https://</a:t>
            </a:r>
            <a:r>
              <a:rPr lang="en-US" sz="1100" dirty="0" smtClean="0">
                <a:hlinkClick r:id="rId4"/>
              </a:rPr>
              <a:t>admin.exchangedefender.com</a:t>
            </a:r>
            <a:endParaRPr lang="en-US" sz="1100" dirty="0" smtClean="0"/>
          </a:p>
          <a:p>
            <a:endParaRPr lang="en-US" sz="1100" dirty="0"/>
          </a:p>
          <a:p>
            <a:r>
              <a:rPr lang="en-US" sz="1100" dirty="0"/>
              <a:t>This secure website is protected using the same level of encryption that your bank, credit card, and ecommerce sites rely on.</a:t>
            </a:r>
          </a:p>
        </p:txBody>
      </p:sp>
      <p:sp>
        <p:nvSpPr>
          <p:cNvPr id="11" name="TextBox 10"/>
          <p:cNvSpPr txBox="1"/>
          <p:nvPr/>
        </p:nvSpPr>
        <p:spPr>
          <a:xfrm>
            <a:off x="457200" y="480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ExchangeDefender Admin Web Site</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512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2292935"/>
          </a:xfrm>
          <a:prstGeom prst="rect">
            <a:avLst/>
          </a:prstGeom>
          <a:noFill/>
        </p:spPr>
        <p:txBody>
          <a:bodyPr wrap="square" rtlCol="0">
            <a:spAutoFit/>
          </a:bodyPr>
          <a:lstStyle/>
          <a:p>
            <a:r>
              <a:rPr lang="en-US" sz="1100" dirty="0"/>
              <a:t>Your ExchangeDefender login credentials should have been emailed to you by your IT Solution Provider when your organization was protected by ExchangeDefender. Simply type </a:t>
            </a:r>
            <a:r>
              <a:rPr lang="en-US" sz="1100" dirty="0" err="1"/>
              <a:t>iin</a:t>
            </a:r>
            <a:r>
              <a:rPr lang="en-US" sz="1100" dirty="0"/>
              <a:t> your email address and your password to login</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If you encounter issues with your login credentials you can always request to have them emailed to you.</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Logging In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5218628"/>
            <a:ext cx="5943600" cy="1615827"/>
          </a:xfrm>
          <a:prstGeom prst="rect">
            <a:avLst/>
          </a:prstGeom>
          <a:noFill/>
        </p:spPr>
        <p:txBody>
          <a:bodyPr wrap="square" rtlCol="0">
            <a:spAutoFit/>
          </a:bodyPr>
          <a:lstStyle/>
          <a:p>
            <a:r>
              <a:rPr lang="en-US" sz="1100" dirty="0"/>
              <a:t>To request a login credential reminder please click on Forgot your ID or Password? Link at</a:t>
            </a:r>
            <a:r>
              <a:rPr lang="en-US" sz="1100" dirty="0" smtClean="0"/>
              <a:t>:</a:t>
            </a:r>
          </a:p>
          <a:p>
            <a:endParaRPr lang="en-US" sz="1100" dirty="0"/>
          </a:p>
          <a:p>
            <a:r>
              <a:rPr lang="en-US" sz="1100" dirty="0">
                <a:hlinkClick r:id="rId4"/>
              </a:rPr>
              <a:t>https://</a:t>
            </a:r>
            <a:r>
              <a:rPr lang="en-US" sz="1100" dirty="0" smtClean="0">
                <a:hlinkClick r:id="rId4"/>
              </a:rPr>
              <a:t>admin.exchangedefender.com</a:t>
            </a:r>
            <a:endParaRPr lang="en-US" sz="1100" dirty="0" smtClean="0"/>
          </a:p>
          <a:p>
            <a:endParaRPr lang="en-US" sz="1100" dirty="0"/>
          </a:p>
          <a:p>
            <a:r>
              <a:rPr lang="en-US" sz="1100" dirty="0"/>
              <a:t>Provide your email address and the system will email you login credentials to access the site</a:t>
            </a:r>
            <a:r>
              <a:rPr lang="en-US" sz="1100" dirty="0" smtClean="0"/>
              <a:t>.</a:t>
            </a:r>
          </a:p>
          <a:p>
            <a:endParaRPr lang="en-US" sz="1100" dirty="0"/>
          </a:p>
          <a:p>
            <a:r>
              <a:rPr lang="en-US" sz="1100" dirty="0"/>
              <a:t>If your email address is not protected by ExchangeDefender you will have to contact your IT Solution Provider for further assistance. For security reasons, passwords cannot be emailed to a different address or reset without access to your mailbox.</a:t>
            </a:r>
          </a:p>
        </p:txBody>
      </p:sp>
      <p:sp>
        <p:nvSpPr>
          <p:cNvPr id="11" name="TextBox 10"/>
          <p:cNvSpPr txBox="1"/>
          <p:nvPr/>
        </p:nvSpPr>
        <p:spPr>
          <a:xfrm>
            <a:off x="457200" y="480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Password Reminders</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512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4098" name="Picture 2" descr="http://www.exchangedefender.com/images/spam_log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91527"/>
            <a:ext cx="6000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41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7032694"/>
          </a:xfrm>
          <a:prstGeom prst="rect">
            <a:avLst/>
          </a:prstGeom>
          <a:noFill/>
        </p:spPr>
        <p:txBody>
          <a:bodyPr wrap="square" rtlCol="0">
            <a:spAutoFit/>
          </a:bodyPr>
          <a:lstStyle/>
          <a:p>
            <a:r>
              <a:rPr lang="en-US" sz="1100" dirty="0"/>
              <a:t>ExchangeDefender dashboard is the home screen for all ExchangeDefender applications. Based on the AJAX technology, the web site responds and behaves more like a desktop application and provides smooth </a:t>
            </a:r>
            <a:r>
              <a:rPr lang="en-US" sz="1100" dirty="0" smtClean="0"/>
              <a:t>transitions and </a:t>
            </a:r>
            <a:r>
              <a:rPr lang="en-US" sz="1100" dirty="0"/>
              <a:t>faster load times</a:t>
            </a:r>
            <a:r>
              <a:rPr lang="en-US" sz="1100" dirty="0" smtClean="0"/>
              <a:t>.</a:t>
            </a:r>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Across the top of the site you will see that navigation menu. You can access all of the sections of the ExchangeDefender service from here. On the left, you will see context navigation menus that will lead you to more advanced settings depending on what you are currently doing. Finally, the main section of the page takes up the majority of the web site and presents the most relevant data</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endParaRPr lang="en-US" sz="1100" dirty="0" smtClean="0"/>
          </a:p>
          <a:p>
            <a:r>
              <a:rPr lang="en-US" sz="1100" dirty="0"/>
              <a:t>Dashboard page will offer your network operations alerts, quick launch links to other ExchangeDefender applications, Find Messages section for quick SPAM searches as well as your SPAM quarantine reports which reflect real-time SPAM contents of all your protected email addresses.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Dashboard Overview</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8194" name="Picture 2" descr="http://www.exchangedefender.com/images/spam_dash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6000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xchangedefender.com/images/spam_toolb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77355"/>
            <a:ext cx="6000750"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6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4324261"/>
          </a:xfrm>
          <a:prstGeom prst="rect">
            <a:avLst/>
          </a:prstGeom>
          <a:noFill/>
        </p:spPr>
        <p:txBody>
          <a:bodyPr wrap="square" rtlCol="0">
            <a:spAutoFit/>
          </a:bodyPr>
          <a:lstStyle/>
          <a:p>
            <a:r>
              <a:rPr lang="en-US" sz="1100" dirty="0"/>
              <a:t>ExchangeDefender allows you to manage your own whitelist of email senders that you never want screened for SPAM content. ExchangeDefender constantly learns from your usage patterns and adjusts the SPAM scores for your individual mailbox so this function should be used only when you are certain that you wish to trust this sender</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You can also see all of the domains that the organization trusts and always permits direct access to your Inbox.</a:t>
            </a:r>
            <a:endParaRPr lang="en-US" sz="1100" dirty="0"/>
          </a:p>
          <a:p>
            <a:endParaRPr lang="en-US" sz="1100" dirty="0"/>
          </a:p>
          <a:p>
            <a:r>
              <a:rPr lang="en-US" sz="1100" dirty="0"/>
              <a:t/>
            </a:r>
            <a:br>
              <a:rPr lang="en-US" sz="1100" dirty="0"/>
            </a:br>
            <a:r>
              <a:rPr lang="en-US" sz="1100" dirty="0"/>
              <a:t> </a:t>
            </a:r>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Managing Whitelists and Trusted Senders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9218" name="Picture 2" descr="http://www.exchangedefender.com/images/whitelist_trusted_sender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57150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xchangedefender.com/images/whitelist_trusted_sender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0"/>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01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513</Words>
  <Application>Microsoft Office PowerPoint</Application>
  <PresentationFormat>On-screen Show (4:3)</PresentationFormat>
  <Paragraphs>85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57</cp:revision>
  <dcterms:created xsi:type="dcterms:W3CDTF">2011-04-25T17:25:10Z</dcterms:created>
  <dcterms:modified xsi:type="dcterms:W3CDTF">2012-03-12T16:51:28Z</dcterms:modified>
</cp:coreProperties>
</file>