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70" r:id="rId3"/>
    <p:sldId id="271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39C"/>
    <a:srgbClr val="1B2E6B"/>
    <a:srgbClr val="0D3979"/>
    <a:srgbClr val="103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29" autoAdjust="0"/>
  </p:normalViewPr>
  <p:slideViewPr>
    <p:cSldViewPr>
      <p:cViewPr>
        <p:scale>
          <a:sx n="80" d="100"/>
          <a:sy n="80" d="100"/>
        </p:scale>
        <p:origin x="-540" y="-2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1A9A8-3ECA-4B7E-B0C2-33D71E11AD11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25AA5-EC80-4ED7-8CFD-84481897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2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58B1-1F06-440B-A100-C42B7FBB8C0B}" type="datetime1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336-B501-4A1F-B03F-3B06E1EF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2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5776-A8ED-41C4-94AA-1640EE954463}" type="datetime1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336-B501-4A1F-B03F-3B06E1EF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6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4BAE-9280-4689-9470-5F074483190F}" type="datetime1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336-B501-4A1F-B03F-3B06E1EF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2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7307-4E1C-4BA5-9D60-4D142485C7F9}" type="datetime1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336-B501-4A1F-B03F-3B06E1EF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1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D750-5B4B-4F90-8266-2E7E3BCACD86}" type="datetime1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336-B501-4A1F-B03F-3B06E1EF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2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22F5-E517-4086-A46C-D362B26DFBF7}" type="datetime1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336-B501-4A1F-B03F-3B06E1EF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1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E1E8-1DB8-4F6A-A76E-5C0C326C880B}" type="datetime1">
              <a:rPr lang="en-US" smtClean="0"/>
              <a:t>3/12/2012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336-B501-4A1F-B03F-3B06E1EF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3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991C-11C9-485A-9CE2-65A14B1837F5}" type="datetime1">
              <a:rPr lang="en-US" smtClean="0"/>
              <a:t>3/12/2012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336-B501-4A1F-B03F-3B06E1EF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8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3C44-2652-469B-9791-691A80FFE0BC}" type="datetime1">
              <a:rPr lang="en-US" smtClean="0"/>
              <a:t>3/12/2012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336-B501-4A1F-B03F-3B06E1EF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0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93A0-2F8A-4313-AC1F-D9D67A0B3706}" type="datetime1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336-B501-4A1F-B03F-3B06E1EF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1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B04D-FA34-4D0E-AEBD-76197C7526DA}" type="datetime1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336-B501-4A1F-B03F-3B06E1EF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4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54962-E06E-4058-A059-25C987B09B34}" type="datetime1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EE336-B501-4A1F-B03F-3B06E1EF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3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86400" y="7924800"/>
            <a:ext cx="1295400" cy="762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539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02889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1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BlackBerry Enterprise Server</a:t>
            </a:r>
            <a:endParaRPr lang="en-US" sz="2400" spc="-15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3" y="2590607"/>
            <a:ext cx="3230887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4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83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1" y="175981"/>
            <a:ext cx="1472189" cy="3986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1408628"/>
            <a:ext cx="5943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1.</a:t>
            </a:r>
            <a:r>
              <a:rPr lang="en-US" sz="1100" dirty="0"/>
              <a:t> Please be sure to be on the Enterprise Activation screen. Depending on the device it can be found in the Options or Advanced Options.</a:t>
            </a:r>
          </a:p>
          <a:p>
            <a:r>
              <a:rPr lang="en-US" sz="1100" dirty="0"/>
              <a:t> </a:t>
            </a:r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 smtClean="0"/>
          </a:p>
          <a:p>
            <a:r>
              <a:rPr lang="en-US" sz="1100" dirty="0"/>
              <a:t/>
            </a:r>
            <a:br>
              <a:rPr lang="en-US" sz="1100" dirty="0"/>
            </a:br>
            <a:r>
              <a:rPr lang="en-US" sz="1100" b="1" dirty="0"/>
              <a:t>2.</a:t>
            </a:r>
            <a:r>
              <a:rPr lang="en-US" sz="1100" dirty="0"/>
              <a:t> Type the email address and enterprise activation provided in your order request. Make sure you type this information accurately because a mistake may cause the activation process to fail</a:t>
            </a:r>
            <a:r>
              <a:rPr lang="en-US" sz="1100" dirty="0" smtClean="0"/>
              <a:t>.</a:t>
            </a:r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 smtClean="0"/>
          </a:p>
          <a:p>
            <a:r>
              <a:rPr lang="en-US" sz="1100" b="1" dirty="0"/>
              <a:t>3.</a:t>
            </a:r>
            <a:r>
              <a:rPr lang="en-US" sz="1100" dirty="0"/>
              <a:t> Once you have typed the email address and activation password, open the menu and click Activate.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914900" y="8428567"/>
            <a:ext cx="1600200" cy="486833"/>
          </a:xfrm>
        </p:spPr>
        <p:txBody>
          <a:bodyPr/>
          <a:lstStyle/>
          <a:p>
            <a:fld id="{001EE336-B501-4A1F-B03F-3B06E1EFA21F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990600"/>
            <a:ext cx="5474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10539C"/>
                </a:solidFill>
                <a:latin typeface="Cambria" pitchFamily="18" charset="0"/>
                <a:cs typeface="Arial" pitchFamily="34" charset="0"/>
              </a:rPr>
              <a:t>Legacy BlackBerry Activation Process</a:t>
            </a:r>
            <a:endParaRPr lang="en-US" sz="1600" b="1" dirty="0">
              <a:solidFill>
                <a:srgbClr val="10539C"/>
              </a:solidFill>
              <a:latin typeface="Cambria" pitchFamily="18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313765"/>
            <a:ext cx="5791200" cy="0"/>
          </a:xfrm>
          <a:prstGeom prst="line">
            <a:avLst/>
          </a:prstGeom>
          <a:ln w="12700">
            <a:solidFill>
              <a:srgbClr val="105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4" name="Picture 14" descr="http://www.exchangedefender.com/images/old_bes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74518"/>
            <a:ext cx="1753810" cy="193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www.exchangedefender.com/images/old_bes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418992"/>
            <a:ext cx="1753811" cy="19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www.exchangedefender.com/images/old_bes_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6934200"/>
            <a:ext cx="173306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83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1" y="175981"/>
            <a:ext cx="1472189" cy="3986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990600"/>
            <a:ext cx="59436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4.</a:t>
            </a:r>
            <a:r>
              <a:rPr lang="en-US" sz="1100" dirty="0"/>
              <a:t> At this point, the rest of the process should no longer require user input but we will outline the sequence of screens through the rest of the activation process</a:t>
            </a:r>
            <a:r>
              <a:rPr lang="en-US" sz="1100" dirty="0" smtClean="0"/>
              <a:t>.</a:t>
            </a:r>
          </a:p>
          <a:p>
            <a:endParaRPr lang="en-US" sz="1100" dirty="0"/>
          </a:p>
          <a:p>
            <a:r>
              <a:rPr lang="en-US" sz="1100" b="1" dirty="0"/>
              <a:t>5.</a:t>
            </a:r>
            <a:r>
              <a:rPr lang="en-US" sz="1100" dirty="0"/>
              <a:t> After the email connection has been made and confirmed the actual synchronization process begins and completes as seen below</a:t>
            </a:r>
            <a:r>
              <a:rPr lang="en-US" sz="1100" dirty="0" smtClean="0"/>
              <a:t>:</a:t>
            </a:r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r>
              <a:rPr lang="en-US" sz="1100" dirty="0"/>
              <a:t> </a:t>
            </a:r>
            <a:r>
              <a:rPr lang="en-US" sz="1100" dirty="0"/>
              <a:t/>
            </a:r>
            <a:br>
              <a:rPr lang="en-US" sz="1100" dirty="0"/>
            </a:br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r>
              <a:rPr lang="en-US" sz="1100" dirty="0"/>
              <a:t/>
            </a:r>
            <a:br>
              <a:rPr lang="en-US" sz="1100" dirty="0"/>
            </a:br>
            <a:r>
              <a:rPr lang="en-US" sz="1100" b="1" dirty="0"/>
              <a:t>Congratulations, your BlackBerry device is now synchronized and activated!</a:t>
            </a:r>
            <a:endParaRPr lang="en-US" sz="1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914900" y="8428567"/>
            <a:ext cx="1600200" cy="486833"/>
          </a:xfrm>
        </p:spPr>
        <p:txBody>
          <a:bodyPr/>
          <a:lstStyle/>
          <a:p>
            <a:fld id="{001EE336-B501-4A1F-B03F-3B06E1EFA21F}" type="slidenum">
              <a:rPr lang="en-US" smtClean="0"/>
              <a:t>3</a:t>
            </a:fld>
            <a:endParaRPr lang="en-US" dirty="0"/>
          </a:p>
        </p:txBody>
      </p:sp>
      <p:pic>
        <p:nvPicPr>
          <p:cNvPr id="80898" name="Picture 2" descr="http://www.exchangedefender.com/images/old_bes_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1" y="1981201"/>
            <a:ext cx="4600699" cy="250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6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13</Words>
  <Application>Microsoft Office PowerPoint</Application>
  <PresentationFormat>On-screen Show (4:3)</PresentationFormat>
  <Paragraphs>51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</dc:creator>
  <cp:lastModifiedBy>Stephanie</cp:lastModifiedBy>
  <cp:revision>78</cp:revision>
  <dcterms:created xsi:type="dcterms:W3CDTF">2011-04-25T17:25:10Z</dcterms:created>
  <dcterms:modified xsi:type="dcterms:W3CDTF">2012-03-13T14:06:32Z</dcterms:modified>
</cp:coreProperties>
</file>