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sldIdLst>
    <p:sldId id="256" r:id="rId2"/>
    <p:sldId id="270" r:id="rId3"/>
    <p:sldId id="271" r:id="rId4"/>
    <p:sldId id="272"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BlackBerry Enterprise Server 6.0</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3816429"/>
          </a:xfrm>
          <a:prstGeom prst="rect">
            <a:avLst/>
          </a:prstGeom>
          <a:noFill/>
        </p:spPr>
        <p:txBody>
          <a:bodyPr wrap="square" rtlCol="0">
            <a:spAutoFit/>
          </a:bodyPr>
          <a:lstStyle/>
          <a:p>
            <a:r>
              <a:rPr lang="en-US" sz="1100" b="1" dirty="0"/>
              <a:t>1.</a:t>
            </a:r>
            <a:r>
              <a:rPr lang="en-US" sz="1100" dirty="0"/>
              <a:t> Select the All Button on the Home screen.</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dirty="0"/>
              <a:t/>
            </a:r>
            <a:br>
              <a:rPr lang="en-US" sz="1100" dirty="0"/>
            </a:br>
            <a:r>
              <a:rPr lang="en-US" sz="1100" b="1" dirty="0"/>
              <a:t>2.</a:t>
            </a:r>
            <a:r>
              <a:rPr lang="en-US" sz="1100" dirty="0"/>
              <a:t> Find and select the Setup icon.</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BlackBerry 6.0 Activation Process</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60" name="Picture 20" descr="http://www.exchangedefender.com/images/bes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57" y="1793348"/>
            <a:ext cx="211455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descr="http://www.exchangedefender.com/images/bes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57" y="5225057"/>
            <a:ext cx="2124075"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7371249"/>
          </a:xfrm>
          <a:prstGeom prst="rect">
            <a:avLst/>
          </a:prstGeom>
          <a:noFill/>
        </p:spPr>
        <p:txBody>
          <a:bodyPr wrap="square" rtlCol="0">
            <a:spAutoFit/>
          </a:bodyPr>
          <a:lstStyle/>
          <a:p>
            <a:r>
              <a:rPr lang="en-US" sz="1100" b="1" dirty="0"/>
              <a:t>3.</a:t>
            </a:r>
            <a:r>
              <a:rPr lang="en-US" sz="1100" dirty="0"/>
              <a:t> Select Email Accounts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4.</a:t>
            </a:r>
            <a:r>
              <a:rPr lang="en-US" sz="1100" dirty="0"/>
              <a:t> Select Enterprise Account</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b="1" i="1" dirty="0"/>
              <a:t>Note:</a:t>
            </a:r>
            <a:r>
              <a:rPr lang="en-US" sz="1100" i="1" dirty="0"/>
              <a:t> An alternate route on some devices is </a:t>
            </a:r>
            <a:r>
              <a:rPr lang="en-US" sz="1100" b="1" i="1" dirty="0"/>
              <a:t>Options &gt; Device &gt; Advanced System Settings &gt; Enterprise Activation.</a:t>
            </a:r>
            <a:endParaRPr lang="en-US" sz="1100" i="1"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pic>
        <p:nvPicPr>
          <p:cNvPr id="80904" name="Picture 8" descr="http://www.exchangedefender.com/images/bes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212407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80906" name="Picture 10" descr="http://www.exchangedefender.com/images/bes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48200"/>
            <a:ext cx="21336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600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4662815"/>
          </a:xfrm>
          <a:prstGeom prst="rect">
            <a:avLst/>
          </a:prstGeom>
          <a:noFill/>
        </p:spPr>
        <p:txBody>
          <a:bodyPr wrap="square" rtlCol="0">
            <a:spAutoFit/>
          </a:bodyPr>
          <a:lstStyle/>
          <a:p>
            <a:r>
              <a:rPr lang="en-US" sz="1100" b="1" dirty="0"/>
              <a:t>5.</a:t>
            </a:r>
            <a:r>
              <a:rPr lang="en-US" sz="1100" dirty="0"/>
              <a:t> Input the email address and password selected for BES Activation </a:t>
            </a:r>
            <a:r>
              <a:rPr lang="en-US" sz="1100" b="1" dirty="0"/>
              <a:t>NOT your email password).</a:t>
            </a:r>
            <a:endParaRPr lang="en-US" sz="1100" dirty="0"/>
          </a:p>
          <a:p>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b="1" dirty="0"/>
              <a:t>6.</a:t>
            </a:r>
            <a:r>
              <a:rPr lang="en-US" sz="1100" dirty="0"/>
              <a:t> Once you click on Activate, the phone will begin the lengthy (varying on your connection and mailbox size) activation process. Remember that if you have poor to average data signal you can expect a longer activation period</a:t>
            </a:r>
            <a:r>
              <a:rPr lang="en-US" sz="1100" dirty="0" smtClean="0"/>
              <a:t>.</a:t>
            </a:r>
          </a:p>
          <a:p>
            <a:endParaRPr lang="en-US" sz="1100" dirty="0"/>
          </a:p>
          <a:p>
            <a:r>
              <a:rPr lang="en-US" sz="1100" b="1" i="1" dirty="0"/>
              <a:t>Note:</a:t>
            </a:r>
            <a:r>
              <a:rPr lang="en-US" sz="1100" i="1" dirty="0"/>
              <a:t> Please do not cancel activation attempts unless advised to do so by someone in Support. Passwords are good by default for 48 hours or 5 attempts.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pic>
        <p:nvPicPr>
          <p:cNvPr id="81924" name="Picture 4" descr="http://www.exchangedefender.com/images/bes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66825"/>
            <a:ext cx="23050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77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3330</TotalTime>
  <Words>17</Words>
  <Application>Microsoft Office PowerPoint</Application>
  <PresentationFormat>On-screen Show (4:3)</PresentationFormat>
  <Paragraphs>85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80</cp:revision>
  <dcterms:created xsi:type="dcterms:W3CDTF">2011-04-25T17:25:10Z</dcterms:created>
  <dcterms:modified xsi:type="dcterms:W3CDTF">2012-03-13T14:18:21Z</dcterms:modified>
</cp:coreProperties>
</file>